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>
        <p:scale>
          <a:sx n="147" d="100"/>
          <a:sy n="147" d="100"/>
        </p:scale>
        <p:origin x="-2320" y="-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7/15/19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7/15/19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7/15/19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7/15/19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7/15/19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7/15/19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acle.com/technetwork/java/javase/downloads/index.html?ssSourceSiteId=otnj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A41E1-597B-864D-90B9-5A17023983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Java in Visual Studio Code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80ED89-3A95-8C42-9102-111F923ED5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Jason. HW. Kang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80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C5C5A-9EFB-1846-A28B-64C147BF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디테일 절차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사진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2810AC-F09E-CD46-B40C-8B2197921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085" y="695858"/>
            <a:ext cx="7315200" cy="427979"/>
          </a:xfrm>
        </p:spPr>
        <p:txBody>
          <a:bodyPr/>
          <a:lstStyle/>
          <a:p>
            <a:r>
              <a:rPr kumimoji="1" lang="en-US" altLang="ko-KR" dirty="0"/>
              <a:t>3. Java</a:t>
            </a:r>
            <a:r>
              <a:rPr kumimoji="1" lang="ko-KR" altLang="en-US" dirty="0"/>
              <a:t>검색 </a:t>
            </a:r>
            <a:r>
              <a:rPr kumimoji="1" lang="en-US" altLang="ko-KR" dirty="0"/>
              <a:t>/ </a:t>
            </a:r>
            <a:r>
              <a:rPr kumimoji="1" lang="ko-KR" altLang="en-US" dirty="0"/>
              <a:t>다운로드</a:t>
            </a:r>
            <a:r>
              <a:rPr kumimoji="1" lang="en-US" altLang="ko-KR" dirty="0"/>
              <a:t>(</a:t>
            </a:r>
            <a:r>
              <a:rPr kumimoji="1" lang="ko-KR" altLang="en-US" dirty="0"/>
              <a:t>옥색 </a:t>
            </a:r>
            <a:r>
              <a:rPr kumimoji="1" lang="ko-KR" altLang="en-US" dirty="0" err="1"/>
              <a:t>네모박스에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있는거</a:t>
            </a:r>
            <a:r>
              <a:rPr kumimoji="1" lang="ko-KR" altLang="en-US" dirty="0"/>
              <a:t> 다 </a:t>
            </a:r>
            <a:r>
              <a:rPr kumimoji="1" lang="en-US" altLang="ko-KR" dirty="0"/>
              <a:t>Install!)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FBA45E-C862-4B4D-8B36-504D1CCD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085" y="1123837"/>
            <a:ext cx="7315200" cy="54899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67A181-C565-A447-81E7-524EA536DEE6}"/>
              </a:ext>
            </a:extLst>
          </p:cNvPr>
          <p:cNvSpPr/>
          <p:nvPr/>
        </p:nvSpPr>
        <p:spPr>
          <a:xfrm>
            <a:off x="4290616" y="3555801"/>
            <a:ext cx="1997296" cy="490581"/>
          </a:xfrm>
          <a:prstGeom prst="rect">
            <a:avLst/>
          </a:prstGeom>
          <a:noFill/>
          <a:ln w="571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1A7E7C-21F0-1B43-BCD0-C1EEB6FB93DF}"/>
              </a:ext>
            </a:extLst>
          </p:cNvPr>
          <p:cNvSpPr/>
          <p:nvPr/>
        </p:nvSpPr>
        <p:spPr>
          <a:xfrm>
            <a:off x="4301905" y="2229997"/>
            <a:ext cx="1997296" cy="490581"/>
          </a:xfrm>
          <a:prstGeom prst="rect">
            <a:avLst/>
          </a:prstGeom>
          <a:noFill/>
          <a:ln w="571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580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C5C5A-9EFB-1846-A28B-64C147BF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디테일 절차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사진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2810AC-F09E-CD46-B40C-8B2197921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085" y="695858"/>
            <a:ext cx="7315200" cy="427979"/>
          </a:xfrm>
        </p:spPr>
        <p:txBody>
          <a:bodyPr/>
          <a:lstStyle/>
          <a:p>
            <a:r>
              <a:rPr kumimoji="1" lang="en-US" altLang="ko-KR" dirty="0"/>
              <a:t>4. </a:t>
            </a:r>
            <a:r>
              <a:rPr kumimoji="1" lang="ko-KR" altLang="en-US" dirty="0"/>
              <a:t>코드 작성</a:t>
            </a:r>
            <a:r>
              <a:rPr kumimoji="1" lang="en-US" altLang="ko-KR" dirty="0"/>
              <a:t>(File--&gt;</a:t>
            </a:r>
            <a:r>
              <a:rPr kumimoji="1" lang="en-US" altLang="ko-KR" dirty="0" err="1"/>
              <a:t>NewFile</a:t>
            </a:r>
            <a:r>
              <a:rPr kumimoji="1" lang="en-US" altLang="ko-KR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25256E-69CF-B64C-B9C1-FD14B5D12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0" y="1234542"/>
            <a:ext cx="62357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52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C5C5A-9EFB-1846-A28B-64C147BF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디테일 절차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사진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2810AC-F09E-CD46-B40C-8B2197921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085" y="695858"/>
            <a:ext cx="7315200" cy="427979"/>
          </a:xfrm>
        </p:spPr>
        <p:txBody>
          <a:bodyPr/>
          <a:lstStyle/>
          <a:p>
            <a:r>
              <a:rPr kumimoji="1" lang="en-US" altLang="ko-KR" dirty="0"/>
              <a:t>4. </a:t>
            </a:r>
            <a:r>
              <a:rPr kumimoji="1" lang="ko-KR" altLang="en-US" dirty="0"/>
              <a:t>일단 이렇게 </a:t>
            </a:r>
            <a:r>
              <a:rPr kumimoji="1" lang="ko-KR" altLang="en-US" dirty="0" err="1"/>
              <a:t>떠야됨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CB7B76-74D3-F344-BFD6-41C8421FC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085" y="1123837"/>
            <a:ext cx="7382933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24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C5C5A-9EFB-1846-A28B-64C147BF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디테일 절차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사진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2810AC-F09E-CD46-B40C-8B2197921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085" y="695858"/>
            <a:ext cx="7315200" cy="427979"/>
          </a:xfrm>
        </p:spPr>
        <p:txBody>
          <a:bodyPr/>
          <a:lstStyle/>
          <a:p>
            <a:r>
              <a:rPr kumimoji="1" lang="en-US" altLang="ko-KR" dirty="0"/>
              <a:t>4. </a:t>
            </a:r>
            <a:r>
              <a:rPr kumimoji="1" lang="ko-KR" altLang="en-US" dirty="0"/>
              <a:t>저장</a:t>
            </a:r>
            <a:r>
              <a:rPr kumimoji="1" lang="en-US" altLang="ko-KR" dirty="0"/>
              <a:t>!(</a:t>
            </a:r>
            <a:r>
              <a:rPr kumimoji="1" lang="ko-KR" altLang="en-US" dirty="0"/>
              <a:t>이름은 </a:t>
            </a:r>
            <a:r>
              <a:rPr kumimoji="1" lang="ko-KR" altLang="en-US" dirty="0" err="1"/>
              <a:t>센스있게</a:t>
            </a:r>
            <a:r>
              <a:rPr kumimoji="1" lang="en-US" altLang="ko-KR" dirty="0"/>
              <a:t>, .java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끝내야됨</a:t>
            </a:r>
            <a:r>
              <a:rPr kumimoji="1" lang="en-US" altLang="ko-KR" dirty="0"/>
              <a:t>!)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307EA9-963F-524B-A175-E166C4125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085" y="1123837"/>
            <a:ext cx="7734155" cy="577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20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C5C5A-9EFB-1846-A28B-64C147BF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디테일 절차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사진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2810AC-F09E-CD46-B40C-8B2197921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085" y="695858"/>
            <a:ext cx="7315200" cy="427979"/>
          </a:xfrm>
        </p:spPr>
        <p:txBody>
          <a:bodyPr/>
          <a:lstStyle/>
          <a:p>
            <a:r>
              <a:rPr kumimoji="1" lang="en-US" altLang="ko-KR" dirty="0"/>
              <a:t>4. </a:t>
            </a:r>
            <a:r>
              <a:rPr kumimoji="1" lang="ko-KR" altLang="en-US" dirty="0"/>
              <a:t>코드 작성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27F48E-C7AE-654B-B59A-A35582696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267" y="1123837"/>
            <a:ext cx="742083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35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C5C5A-9EFB-1846-A28B-64C147BF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디테일 절차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사진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2810AC-F09E-CD46-B40C-8B2197921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085" y="695858"/>
            <a:ext cx="7315200" cy="427979"/>
          </a:xfrm>
        </p:spPr>
        <p:txBody>
          <a:bodyPr/>
          <a:lstStyle/>
          <a:p>
            <a:r>
              <a:rPr kumimoji="1" lang="en-US" altLang="ko-KR" dirty="0"/>
              <a:t>6. </a:t>
            </a:r>
            <a:r>
              <a:rPr kumimoji="1" lang="ko-KR" altLang="en-US" dirty="0"/>
              <a:t>코드 실행</a:t>
            </a:r>
            <a:r>
              <a:rPr kumimoji="1" lang="en-US" altLang="ko-KR" dirty="0"/>
              <a:t>!(main</a:t>
            </a:r>
            <a:r>
              <a:rPr kumimoji="1" lang="ko-KR" altLang="en-US" dirty="0"/>
              <a:t>함수 위의 </a:t>
            </a:r>
            <a:r>
              <a:rPr kumimoji="1" lang="en-US" altLang="ko-KR" dirty="0"/>
              <a:t>Run</a:t>
            </a:r>
            <a:r>
              <a:rPr kumimoji="1" lang="ko-KR" altLang="en-US" dirty="0"/>
              <a:t>클릭</a:t>
            </a:r>
            <a:r>
              <a:rPr kumimoji="1" lang="en-US" altLang="ko-KR" dirty="0"/>
              <a:t>!)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1C6B2A-AD2A-5C4E-9B92-A7D80242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198" y="1123837"/>
            <a:ext cx="7539958" cy="56568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CE09062-80C4-AE4D-BC58-66168761777C}"/>
              </a:ext>
            </a:extLst>
          </p:cNvPr>
          <p:cNvSpPr/>
          <p:nvPr/>
        </p:nvSpPr>
        <p:spPr>
          <a:xfrm>
            <a:off x="4655952" y="1823084"/>
            <a:ext cx="370348" cy="193559"/>
          </a:xfrm>
          <a:prstGeom prst="rect">
            <a:avLst/>
          </a:prstGeom>
          <a:noFill/>
          <a:ln w="349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3922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C5C5A-9EFB-1846-A28B-64C147BF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개괄적 절차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2810AC-F09E-CD46-B40C-8B2197921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1. VS Code(</a:t>
            </a:r>
            <a:r>
              <a:rPr kumimoji="1" lang="ko-KR" altLang="en-US" dirty="0"/>
              <a:t>이하 </a:t>
            </a:r>
            <a:r>
              <a:rPr kumimoji="1" lang="en-US" altLang="ko-KR" dirty="0"/>
              <a:t>Visual Studio Code)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킨다</a:t>
            </a:r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Extension</a:t>
            </a:r>
            <a:r>
              <a:rPr kumimoji="1" lang="ko-KR" altLang="en-US" dirty="0"/>
              <a:t>메뉴에 들어간다</a:t>
            </a:r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/>
              <a:t>Java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검색하고 다운</a:t>
            </a:r>
            <a:r>
              <a:rPr kumimoji="1" lang="en-US" altLang="ko-KR" dirty="0"/>
              <a:t>/</a:t>
            </a:r>
            <a:r>
              <a:rPr kumimoji="1" lang="ko-KR" altLang="en-US" dirty="0"/>
              <a:t>설치한다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4. </a:t>
            </a:r>
            <a:r>
              <a:rPr kumimoji="1" lang="ko-KR" altLang="en-US" dirty="0"/>
              <a:t>코드를 작성한다</a:t>
            </a:r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코드를 저장한다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6. </a:t>
            </a:r>
            <a:r>
              <a:rPr kumimoji="1" lang="ko-KR" altLang="en-US" dirty="0"/>
              <a:t>코드에 떠있는 </a:t>
            </a:r>
            <a:r>
              <a:rPr kumimoji="1" lang="en-US" altLang="ko-KR" dirty="0"/>
              <a:t>“Run”</a:t>
            </a:r>
            <a:r>
              <a:rPr kumimoji="1" lang="ko-KR" altLang="en-US" dirty="0"/>
              <a:t>버튼을 눌러 실행해 본다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53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C5C5A-9EFB-1846-A28B-64C147BF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디테일 절차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사진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2810AC-F09E-CD46-B40C-8B2197921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085" y="695858"/>
            <a:ext cx="7315200" cy="2012913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0. Java</a:t>
            </a:r>
            <a:r>
              <a:rPr kumimoji="1" lang="ko-KR" altLang="en-US" dirty="0"/>
              <a:t>설치</a:t>
            </a:r>
            <a:endParaRPr kumimoji="1" lang="en-US" altLang="ko-KR" dirty="0"/>
          </a:p>
          <a:p>
            <a:r>
              <a:rPr kumimoji="1" lang="en-US" altLang="ko-KR" dirty="0">
                <a:hlinkClick r:id="rId2"/>
              </a:rPr>
              <a:t>https://www.oracle.com/technetwork/java/javase/downloads/index.html?ssSourceSiteId=otnjp</a:t>
            </a:r>
            <a:r>
              <a:rPr kumimoji="1" lang="en-US" altLang="ko-KR" dirty="0"/>
              <a:t> </a:t>
            </a:r>
            <a:r>
              <a:rPr kumimoji="1" lang="ko-KR" altLang="en-US" dirty="0"/>
              <a:t>접속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2239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C5C5A-9EFB-1846-A28B-64C147BF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디테일 절차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사진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2810AC-F09E-CD46-B40C-8B2197921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085" y="695858"/>
            <a:ext cx="7315200" cy="427979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0. Java</a:t>
            </a:r>
            <a:r>
              <a:rPr kumimoji="1" lang="ko-KR" altLang="en-US" dirty="0"/>
              <a:t>설치</a:t>
            </a:r>
            <a:r>
              <a:rPr kumimoji="1" lang="en-US" altLang="ko-KR" dirty="0"/>
              <a:t>(</a:t>
            </a:r>
            <a:r>
              <a:rPr kumimoji="1" lang="ko-KR" altLang="en-US" dirty="0"/>
              <a:t>대충 이런 화면이 </a:t>
            </a:r>
            <a:r>
              <a:rPr kumimoji="1" lang="ko-KR" altLang="en-US" dirty="0" err="1"/>
              <a:t>떠야됨</a:t>
            </a:r>
            <a:r>
              <a:rPr kumimoji="1" lang="en-US" altLang="ko-K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8ED854-D5E5-A240-BE5E-27E4F35624EA}"/>
              </a:ext>
            </a:extLst>
          </p:cNvPr>
          <p:cNvSpPr txBox="1"/>
          <p:nvPr/>
        </p:nvSpPr>
        <p:spPr>
          <a:xfrm>
            <a:off x="6056416" y="2339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1B673F-EC85-3A43-B58E-4AE826419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919" y="1123837"/>
            <a:ext cx="7119751" cy="54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5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C5C5A-9EFB-1846-A28B-64C147BF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디테일 절차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사진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2810AC-F09E-CD46-B40C-8B2197921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085" y="695858"/>
            <a:ext cx="7315200" cy="427979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0. Java</a:t>
            </a:r>
            <a:r>
              <a:rPr kumimoji="1" lang="ko-KR" altLang="en-US" dirty="0"/>
              <a:t>설치</a:t>
            </a:r>
            <a:r>
              <a:rPr kumimoji="1" lang="en-US" altLang="ko-KR" dirty="0"/>
              <a:t>(</a:t>
            </a:r>
            <a:r>
              <a:rPr kumimoji="1" lang="ko-KR" altLang="en-US" dirty="0"/>
              <a:t>빨간 박스 클릭</a:t>
            </a:r>
            <a:r>
              <a:rPr kumimoji="1" lang="en-US" altLang="ko-KR" dirty="0"/>
              <a:t>!)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8ED854-D5E5-A240-BE5E-27E4F35624EA}"/>
              </a:ext>
            </a:extLst>
          </p:cNvPr>
          <p:cNvSpPr txBox="1"/>
          <p:nvPr/>
        </p:nvSpPr>
        <p:spPr>
          <a:xfrm>
            <a:off x="6056416" y="2339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1B673F-EC85-3A43-B58E-4AE826419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919" y="1123837"/>
            <a:ext cx="7119751" cy="54118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5D98409-B719-B74D-BE1C-6BBDE276257D}"/>
              </a:ext>
            </a:extLst>
          </p:cNvPr>
          <p:cNvSpPr/>
          <p:nvPr/>
        </p:nvSpPr>
        <p:spPr>
          <a:xfrm>
            <a:off x="8318743" y="4281602"/>
            <a:ext cx="735020" cy="254304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1867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C5C5A-9EFB-1846-A28B-64C147BF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디테일 절차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사진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2810AC-F09E-CD46-B40C-8B2197921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085" y="695858"/>
            <a:ext cx="7315200" cy="427979"/>
          </a:xfrm>
        </p:spPr>
        <p:txBody>
          <a:bodyPr>
            <a:normAutofit fontScale="92500"/>
          </a:bodyPr>
          <a:lstStyle/>
          <a:p>
            <a:r>
              <a:rPr kumimoji="1" lang="en-US" altLang="ko-KR" dirty="0"/>
              <a:t>0. Java</a:t>
            </a:r>
            <a:r>
              <a:rPr kumimoji="1" lang="ko-KR" altLang="en-US" dirty="0"/>
              <a:t>설치</a:t>
            </a:r>
            <a:r>
              <a:rPr kumimoji="1" lang="en-US" altLang="ko-KR" dirty="0"/>
              <a:t>(</a:t>
            </a:r>
            <a:r>
              <a:rPr kumimoji="1" lang="ko-KR" altLang="en-US" dirty="0"/>
              <a:t>밑의 </a:t>
            </a:r>
            <a:r>
              <a:rPr kumimoji="1" lang="en-US" altLang="ko-KR" dirty="0"/>
              <a:t>Accept License Agreement</a:t>
            </a:r>
            <a:r>
              <a:rPr kumimoji="1" lang="ko-KR" altLang="en-US" dirty="0"/>
              <a:t>체크 후</a:t>
            </a:r>
            <a:r>
              <a:rPr kumimoji="1" lang="en-US" altLang="ko-KR" dirty="0"/>
              <a:t>, </a:t>
            </a:r>
            <a:r>
              <a:rPr kumimoji="1" lang="ko-KR" altLang="en-US" dirty="0"/>
              <a:t>빨간 박스 클릭</a:t>
            </a:r>
            <a:r>
              <a:rPr kumimoji="1" lang="en-US" altLang="ko-K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8ED854-D5E5-A240-BE5E-27E4F35624EA}"/>
              </a:ext>
            </a:extLst>
          </p:cNvPr>
          <p:cNvSpPr txBox="1"/>
          <p:nvPr/>
        </p:nvSpPr>
        <p:spPr>
          <a:xfrm>
            <a:off x="6056416" y="2339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D98409-B719-B74D-BE1C-6BBDE276257D}"/>
              </a:ext>
            </a:extLst>
          </p:cNvPr>
          <p:cNvSpPr/>
          <p:nvPr/>
        </p:nvSpPr>
        <p:spPr>
          <a:xfrm>
            <a:off x="8318743" y="4281602"/>
            <a:ext cx="735020" cy="254304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FF4CC9-FE4C-6D43-9414-01BDF5C7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085" y="1123837"/>
            <a:ext cx="6270994" cy="56778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DB333E-B364-0941-8396-2E0B01FF5AF6}"/>
              </a:ext>
            </a:extLst>
          </p:cNvPr>
          <p:cNvSpPr/>
          <p:nvPr/>
        </p:nvSpPr>
        <p:spPr>
          <a:xfrm>
            <a:off x="5321395" y="6162142"/>
            <a:ext cx="2997347" cy="15157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2638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C5C5A-9EFB-1846-A28B-64C147BF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디테일 절차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사진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2810AC-F09E-CD46-B40C-8B2197921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748" y="3210438"/>
            <a:ext cx="7315200" cy="427979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절차대로 설치</a:t>
            </a:r>
            <a:r>
              <a:rPr kumimoji="1" lang="en-US" altLang="ko-KR" dirty="0"/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8ED854-D5E5-A240-BE5E-27E4F35624EA}"/>
              </a:ext>
            </a:extLst>
          </p:cNvPr>
          <p:cNvSpPr txBox="1"/>
          <p:nvPr/>
        </p:nvSpPr>
        <p:spPr>
          <a:xfrm>
            <a:off x="6056416" y="23394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7835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C5C5A-9EFB-1846-A28B-64C147BF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디테일 절차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사진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2810AC-F09E-CD46-B40C-8B2197921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085" y="695858"/>
            <a:ext cx="7315200" cy="427979"/>
          </a:xfrm>
        </p:spPr>
        <p:txBody>
          <a:bodyPr/>
          <a:lstStyle/>
          <a:p>
            <a:r>
              <a:rPr kumimoji="1" lang="en-US" altLang="ko-KR" dirty="0"/>
              <a:t>1. VS Code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킨다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F12D14-8302-274F-A6E1-B22913629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082" y="1123837"/>
            <a:ext cx="6675161" cy="498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55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C5C5A-9EFB-1846-A28B-64C147BF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디테일 절차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kumimoji="1" lang="ko-KR" altLang="en-US" dirty="0"/>
              <a:t>사진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2810AC-F09E-CD46-B40C-8B2197921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085" y="695858"/>
            <a:ext cx="7315200" cy="427979"/>
          </a:xfrm>
        </p:spPr>
        <p:txBody>
          <a:bodyPr/>
          <a:lstStyle/>
          <a:p>
            <a:r>
              <a:rPr kumimoji="1" lang="en-US" altLang="ko-KR" dirty="0"/>
              <a:t>2. Extension </a:t>
            </a:r>
            <a:r>
              <a:rPr kumimoji="1" lang="ko-KR" altLang="en-US" dirty="0"/>
              <a:t>메뉴에 들어간다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옥색 박스 클릭</a:t>
            </a:r>
            <a:r>
              <a:rPr kumimoji="1"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62314F-13A7-A140-8456-F7B83A170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482" y="1123837"/>
            <a:ext cx="6464405" cy="48435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7AB1378-E860-AC4D-8494-5AD6D66B5E64}"/>
              </a:ext>
            </a:extLst>
          </p:cNvPr>
          <p:cNvSpPr/>
          <p:nvPr/>
        </p:nvSpPr>
        <p:spPr>
          <a:xfrm>
            <a:off x="4324482" y="2515555"/>
            <a:ext cx="370348" cy="341194"/>
          </a:xfrm>
          <a:prstGeom prst="rect">
            <a:avLst/>
          </a:prstGeom>
          <a:noFill/>
          <a:ln w="571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3028B80-F3DA-1341-8D61-049240C446D3}"/>
              </a:ext>
            </a:extLst>
          </p:cNvPr>
          <p:cNvCxnSpPr>
            <a:stCxn id="6" idx="1"/>
          </p:cNvCxnSpPr>
          <p:nvPr/>
        </p:nvCxnSpPr>
        <p:spPr>
          <a:xfrm flipH="1">
            <a:off x="3899085" y="2686152"/>
            <a:ext cx="425397" cy="1061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35E826-09A5-5242-AAAD-D44494D41A13}"/>
              </a:ext>
            </a:extLst>
          </p:cNvPr>
          <p:cNvSpPr txBox="1"/>
          <p:nvPr/>
        </p:nvSpPr>
        <p:spPr>
          <a:xfrm>
            <a:off x="3511714" y="3918508"/>
            <a:ext cx="77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클릭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5069662"/>
      </p:ext>
    </p:extLst>
  </p:cSld>
  <p:clrMapOvr>
    <a:masterClrMapping/>
  </p:clrMapOvr>
</p:sld>
</file>

<file path=ppt/theme/theme1.xml><?xml version="1.0" encoding="utf-8"?>
<a:theme xmlns:a="http://schemas.openxmlformats.org/drawingml/2006/main" name="틀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틀</Template>
  <TotalTime>20</TotalTime>
  <Words>224</Words>
  <Application>Microsoft Macintosh PowerPoint</Application>
  <PresentationFormat>와이드스크린</PresentationFormat>
  <Paragraphs>37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Corbel</vt:lpstr>
      <vt:lpstr>Wingdings 2</vt:lpstr>
      <vt:lpstr>틀</vt:lpstr>
      <vt:lpstr>Java in Visual Studio Code</vt:lpstr>
      <vt:lpstr>개괄적 절차</vt:lpstr>
      <vt:lpstr>디테일 절차 (사진)</vt:lpstr>
      <vt:lpstr>디테일 절차 (사진)</vt:lpstr>
      <vt:lpstr>디테일 절차 (사진)</vt:lpstr>
      <vt:lpstr>디테일 절차 (사진)</vt:lpstr>
      <vt:lpstr>디테일 절차 (사진)</vt:lpstr>
      <vt:lpstr>디테일 절차 (사진)</vt:lpstr>
      <vt:lpstr>디테일 절차 (사진)</vt:lpstr>
      <vt:lpstr>디테일 절차 (사진)</vt:lpstr>
      <vt:lpstr>디테일 절차 (사진)</vt:lpstr>
      <vt:lpstr>디테일 절차 (사진)</vt:lpstr>
      <vt:lpstr>디테일 절차 (사진)</vt:lpstr>
      <vt:lpstr>디테일 절차 (사진)</vt:lpstr>
      <vt:lpstr>디테일 절차 (사진)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in Visual Studio Code</dc:title>
  <dc:creator>강현우</dc:creator>
  <cp:lastModifiedBy>강현우</cp:lastModifiedBy>
  <cp:revision>49</cp:revision>
  <dcterms:created xsi:type="dcterms:W3CDTF">2019-07-14T15:08:09Z</dcterms:created>
  <dcterms:modified xsi:type="dcterms:W3CDTF">2019-07-14T15:28:24Z</dcterms:modified>
</cp:coreProperties>
</file>